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Sniglet"/>
      <p:regular r:id="rId15"/>
    </p:embeddedFont>
    <p:embeddedFont>
      <p:font typeface="Bangers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niglet-regular.fntdata"/><Relationship Id="rId14" Type="http://schemas.openxmlformats.org/officeDocument/2006/relationships/slide" Target="slides/slide10.xml"/><Relationship Id="rId16" Type="http://schemas.openxmlformats.org/officeDocument/2006/relationships/font" Target="fonts/Banger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08476e681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08476e68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cb2a852e6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cb2a852e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08476e681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08476e68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cb2a852e6_2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cb2a852e6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0a8b7718d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0a8b7718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https://www.canva.com/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5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10" name="Google Shape;10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315275" y="9212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1010475" y="6164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chemeClr val="accent4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15" name="Google Shape;15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 flipH="1" rot="169468">
            <a:off x="3608972" y="6461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 flipH="1" rot="169468">
            <a:off x="3380372" y="4175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2.png" id="22" name="Google Shape;22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1992350" y="3777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1763750" y="-11462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bg>
      <p:bgPr>
        <a:solidFill>
          <a:schemeClr val="accent3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28" name="Google Shape;28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0" name="Google Shape;30;p5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1" name="Google Shape;31;p5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SzPts val="3000"/>
              <a:buChar char="×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bg>
      <p:bgPr>
        <a:solidFill>
          <a:srgbClr val="24965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35" name="Google Shape;35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38" name="Google Shape;38;p6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1073625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74251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bg>
      <p:bgPr>
        <a:solidFill>
          <a:schemeClr val="accent5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43" name="Google Shape;43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46" name="Google Shape;46;p7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902950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3315993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5729035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52" name="Google Shape;52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4" name="Google Shape;54;p8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55" name="Google Shape;55;p8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58" name="Google Shape;58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0" name="Google Shape;60;p9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61" name="Google Shape;61;p9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824BB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3.png" id="64" name="Google Shape;64;p10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0A7E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C26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325" y="2262400"/>
            <a:ext cx="5021250" cy="81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1"/>
          <p:cNvPicPr preferRelativeResize="0"/>
          <p:nvPr/>
        </p:nvPicPr>
        <p:blipFill rotWithShape="1">
          <a:blip r:embed="rId4">
            <a:alphaModFix/>
          </a:blip>
          <a:srcRect b="0" l="-4560" r="4560" t="0"/>
          <a:stretch/>
        </p:blipFill>
        <p:spPr>
          <a:xfrm>
            <a:off x="6516350" y="498375"/>
            <a:ext cx="1597500" cy="1586100"/>
          </a:xfrm>
          <a:prstGeom prst="wedgeEllipseCallout">
            <a:avLst>
              <a:gd fmla="val -60049" name="adj1"/>
              <a:gd fmla="val 3441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72" name="Google Shape;72;p11"/>
          <p:cNvSpPr/>
          <p:nvPr/>
        </p:nvSpPr>
        <p:spPr>
          <a:xfrm rot="-7278123">
            <a:off x="6475994" y="1472707"/>
            <a:ext cx="191704" cy="466148"/>
          </a:xfrm>
          <a:prstGeom prst="triangle">
            <a:avLst>
              <a:gd fmla="val 50000" name="adj"/>
            </a:avLst>
          </a:prstGeom>
          <a:solidFill>
            <a:srgbClr val="30C262"/>
          </a:solidFill>
          <a:ln cap="flat" cmpd="sng" w="9525">
            <a:solidFill>
              <a:srgbClr val="30C2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C26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idx="4294967295" type="ctrTitle"/>
          </p:nvPr>
        </p:nvSpPr>
        <p:spPr>
          <a:xfrm>
            <a:off x="762000" y="2471150"/>
            <a:ext cx="4777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</a:rPr>
              <a:t>THANKS!</a:t>
            </a:r>
            <a:endParaRPr sz="12000">
              <a:solidFill>
                <a:srgbClr val="FFFFFF"/>
              </a:solidFill>
            </a:endParaRPr>
          </a:p>
        </p:txBody>
      </p:sp>
      <p:sp>
        <p:nvSpPr>
          <p:cNvPr id="169" name="Google Shape;169;p20"/>
          <p:cNvSpPr txBox="1"/>
          <p:nvPr>
            <p:ph idx="4294967295" type="subTitle"/>
          </p:nvPr>
        </p:nvSpPr>
        <p:spPr>
          <a:xfrm>
            <a:off x="762000" y="3296868"/>
            <a:ext cx="65937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Any questions?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0" name="Google Shape;17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0"/>
          <p:cNvPicPr preferRelativeResize="0"/>
          <p:nvPr/>
        </p:nvPicPr>
        <p:blipFill rotWithShape="1">
          <a:blip r:embed="rId3">
            <a:alphaModFix/>
          </a:blip>
          <a:srcRect b="0" l="-4560" r="4560" t="0"/>
          <a:stretch/>
        </p:blipFill>
        <p:spPr>
          <a:xfrm>
            <a:off x="5723650" y="488775"/>
            <a:ext cx="2515200" cy="2515200"/>
          </a:xfrm>
          <a:prstGeom prst="wedgeEllipseCallout">
            <a:avLst>
              <a:gd fmla="val -60049" name="adj1"/>
              <a:gd fmla="val 3441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C262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idx="4294967295" type="ctrTitle"/>
          </p:nvPr>
        </p:nvSpPr>
        <p:spPr>
          <a:xfrm>
            <a:off x="762000" y="2471150"/>
            <a:ext cx="4229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lt1"/>
                </a:solidFill>
              </a:rPr>
              <a:t>Hello!</a:t>
            </a:r>
            <a:endParaRPr sz="12000">
              <a:solidFill>
                <a:schemeClr val="lt1"/>
              </a:solidFill>
            </a:endParaRPr>
          </a:p>
        </p:txBody>
      </p:sp>
      <p:sp>
        <p:nvSpPr>
          <p:cNvPr id="78" name="Google Shape;78;p12"/>
          <p:cNvSpPr txBox="1"/>
          <p:nvPr>
            <p:ph idx="4294967295" type="subTitle"/>
          </p:nvPr>
        </p:nvSpPr>
        <p:spPr>
          <a:xfrm>
            <a:off x="762000" y="3296868"/>
            <a:ext cx="65937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The Cartographers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Lara Leyson, Daniel Pearson, Romer Rodriguez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79" name="Google Shape;79;p12"/>
          <p:cNvPicPr preferRelativeResize="0"/>
          <p:nvPr/>
        </p:nvPicPr>
        <p:blipFill rotWithShape="1">
          <a:blip r:embed="rId3">
            <a:alphaModFix/>
          </a:blip>
          <a:srcRect b="0" l="-4560" r="4560" t="0"/>
          <a:stretch/>
        </p:blipFill>
        <p:spPr>
          <a:xfrm>
            <a:off x="4769300" y="518900"/>
            <a:ext cx="2515200" cy="2515200"/>
          </a:xfrm>
          <a:prstGeom prst="wedgeEllipseCallout">
            <a:avLst>
              <a:gd fmla="val -60049" name="adj1"/>
              <a:gd fmla="val 3441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0C26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 rot="161729">
            <a:off x="710736" y="80105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Mall </a:t>
            </a:r>
            <a:r>
              <a:rPr lang="en"/>
              <a:t>mapz</a:t>
            </a:r>
            <a:r>
              <a:rPr lang="en"/>
              <a:t>?</a:t>
            </a:r>
            <a:endParaRPr/>
          </a:p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1052050" y="1545950"/>
            <a:ext cx="69681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Mall Mapz is an interactive application used for malls.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Mall Mapz is here to guide you in the right direction. One foot at a time.</a:t>
            </a:r>
            <a:endParaRPr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-4560" r="4560" t="0"/>
          <a:stretch/>
        </p:blipFill>
        <p:spPr>
          <a:xfrm>
            <a:off x="6890100" y="186600"/>
            <a:ext cx="1488000" cy="1488000"/>
          </a:xfrm>
          <a:prstGeom prst="wedgeEllipseCallout">
            <a:avLst>
              <a:gd fmla="val -60049" name="adj1"/>
              <a:gd fmla="val 34410" name="adj2"/>
            </a:avLst>
          </a:prstGeom>
          <a:noFill/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89" name="Google Shape;89;p13"/>
          <p:cNvSpPr/>
          <p:nvPr/>
        </p:nvSpPr>
        <p:spPr>
          <a:xfrm rot="-8237132">
            <a:off x="6785750" y="1164430"/>
            <a:ext cx="191495" cy="332273"/>
          </a:xfrm>
          <a:prstGeom prst="triangle">
            <a:avLst>
              <a:gd fmla="val 50000" name="adj"/>
            </a:avLst>
          </a:prstGeom>
          <a:solidFill>
            <a:srgbClr val="30C262"/>
          </a:solidFill>
          <a:ln cap="flat" cmpd="sng" w="9525">
            <a:solidFill>
              <a:srgbClr val="30C2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idx="4294967295" type="body"/>
          </p:nvPr>
        </p:nvSpPr>
        <p:spPr>
          <a:xfrm>
            <a:off x="667875" y="1053050"/>
            <a:ext cx="3883500" cy="20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Bangers"/>
                <a:ea typeface="Bangers"/>
                <a:cs typeface="Bangers"/>
                <a:sym typeface="Bangers"/>
              </a:rPr>
              <a:t>Search </a:t>
            </a:r>
            <a:endParaRPr sz="6000">
              <a:solidFill>
                <a:schemeClr val="lt1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97" name="Google Shape;97;p14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" name="Google Shape;10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7200" y="783688"/>
            <a:ext cx="2011551" cy="357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696825" y="2662175"/>
            <a:ext cx="3825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Allows user to search for mall, store, or 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restaurant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4294967295" type="body"/>
          </p:nvPr>
        </p:nvSpPr>
        <p:spPr>
          <a:xfrm>
            <a:off x="664850" y="919000"/>
            <a:ext cx="3883500" cy="19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Bangers"/>
                <a:ea typeface="Bangers"/>
                <a:cs typeface="Bangers"/>
                <a:sym typeface="Bangers"/>
              </a:rPr>
              <a:t>Store Info</a:t>
            </a:r>
            <a:endParaRPr sz="6000">
              <a:solidFill>
                <a:schemeClr val="lt1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108" name="Google Shape;108;p15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109" name="Google Shape;109;p15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7800" y="743400"/>
            <a:ext cx="2004199" cy="361804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/>
        </p:nvSpPr>
        <p:spPr>
          <a:xfrm>
            <a:off x="696825" y="2662175"/>
            <a:ext cx="3825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Provides user with information about specific stores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idx="4294967295" type="body"/>
          </p:nvPr>
        </p:nvSpPr>
        <p:spPr>
          <a:xfrm>
            <a:off x="766075" y="747350"/>
            <a:ext cx="3883500" cy="124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Bangers"/>
                <a:ea typeface="Bangers"/>
                <a:cs typeface="Bangers"/>
                <a:sym typeface="Bangers"/>
              </a:rPr>
              <a:t>Reviews</a:t>
            </a:r>
            <a:endParaRPr sz="6000">
              <a:solidFill>
                <a:schemeClr val="lt1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grpSp>
        <p:nvGrpSpPr>
          <p:cNvPr id="120" name="Google Shape;120;p16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121" name="Google Shape;121;p16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" name="Google Shape;1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500" y="747350"/>
            <a:ext cx="2076249" cy="369112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696825" y="1994450"/>
            <a:ext cx="382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Allows user to: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Add a review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Search for specific reviews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based on mall, store and restaurant 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Displays most recent reviews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idx="4294967295" type="body"/>
          </p:nvPr>
        </p:nvSpPr>
        <p:spPr>
          <a:xfrm>
            <a:off x="822550" y="1708088"/>
            <a:ext cx="2004600" cy="16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GPS</a:t>
            </a:r>
            <a:endParaRPr sz="60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grpSp>
        <p:nvGrpSpPr>
          <p:cNvPr id="132" name="Google Shape;132;p17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133" name="Google Shape;133;p17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675" y="772525"/>
            <a:ext cx="2004599" cy="3563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/>
        </p:nvSpPr>
        <p:spPr>
          <a:xfrm>
            <a:off x="737000" y="2993675"/>
            <a:ext cx="382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Directions to the mall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4BB0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idx="4294967295" type="body"/>
          </p:nvPr>
        </p:nvSpPr>
        <p:spPr>
          <a:xfrm>
            <a:off x="966575" y="1024900"/>
            <a:ext cx="3883500" cy="20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Mapz</a:t>
            </a:r>
            <a:endParaRPr sz="60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grpSp>
        <p:nvGrpSpPr>
          <p:cNvPr id="144" name="Google Shape;144;p18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145" name="Google Shape;145;p18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" name="Google Shape;14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6563" y="765200"/>
            <a:ext cx="2012826" cy="357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/>
          <p:nvPr/>
        </p:nvSpPr>
        <p:spPr>
          <a:xfrm>
            <a:off x="696825" y="2662175"/>
            <a:ext cx="3825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Directs user to specific store or 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restaurant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965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idx="4294967295" type="body"/>
          </p:nvPr>
        </p:nvSpPr>
        <p:spPr>
          <a:xfrm>
            <a:off x="655550" y="1486800"/>
            <a:ext cx="3883500" cy="105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profil</a:t>
            </a:r>
            <a:r>
              <a:rPr lang="en" sz="60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e</a:t>
            </a:r>
            <a:endParaRPr sz="5200">
              <a:solidFill>
                <a:srgbClr val="FFFFFF"/>
              </a:solidFill>
            </a:endParaRPr>
          </a:p>
        </p:txBody>
      </p:sp>
      <p:sp>
        <p:nvSpPr>
          <p:cNvPr id="156" name="Google Shape;15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19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158" name="Google Shape;158;p19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" name="Google Shape;16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513" y="764700"/>
            <a:ext cx="2032922" cy="361409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9"/>
          <p:cNvSpPr txBox="1"/>
          <p:nvPr/>
        </p:nvSpPr>
        <p:spPr>
          <a:xfrm>
            <a:off x="696825" y="2662175"/>
            <a:ext cx="3825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</a:pP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Display</a:t>
            </a:r>
            <a:r>
              <a:rPr lang="en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 recent mall visits and user favorites</a:t>
            </a:r>
            <a:endParaRPr sz="20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achimo template">
  <a:themeElements>
    <a:clrScheme name="Custom 347">
      <a:dk1>
        <a:srgbClr val="000000"/>
      </a:dk1>
      <a:lt1>
        <a:srgbClr val="FFFFFF"/>
      </a:lt1>
      <a:dk2>
        <a:srgbClr val="7A868B"/>
      </a:dk2>
      <a:lt2>
        <a:srgbClr val="D5DEE2"/>
      </a:lt2>
      <a:accent1>
        <a:srgbClr val="FF4026"/>
      </a:accent1>
      <a:accent2>
        <a:srgbClr val="FFA300"/>
      </a:accent2>
      <a:accent3>
        <a:srgbClr val="FAD900"/>
      </a:accent3>
      <a:accent4>
        <a:srgbClr val="A6CD02"/>
      </a:accent4>
      <a:accent5>
        <a:srgbClr val="35C4CA"/>
      </a:accent5>
      <a:accent6>
        <a:srgbClr val="00A7E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